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6" r:id="rId2"/>
    <p:sldMasterId id="2147483664" r:id="rId3"/>
  </p:sldMasterIdLst>
  <p:sldIdLst>
    <p:sldId id="256" r:id="rId4"/>
  </p:sldIdLst>
  <p:sldSz cx="9144000" cy="6858000" type="screen4x3"/>
  <p:notesSz cx="6858000" cy="9144000"/>
  <p:custDataLst>
    <p:tags r:id="rId5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117" d="100"/>
          <a:sy n="117" d="100"/>
        </p:scale>
        <p:origin x="1928" y="16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Master" Target="slideMasters/slideMaster3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slide" Target="slides/slide1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92168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6994537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227775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0511542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98878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810300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6493570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5124160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858141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839604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466166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749186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0641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4468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theme" Target="../theme/theme2.xml"/><Relationship Id="rId3" Type="http://schemas.openxmlformats.org/officeDocument/2006/relationships/slideLayout" Target="../slideLayouts/slideLayout10.xml"/><Relationship Id="rId7" Type="http://schemas.openxmlformats.org/officeDocument/2006/relationships/slideLayout" Target="../slideLayouts/slideLayout14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6" Type="http://schemas.openxmlformats.org/officeDocument/2006/relationships/slideLayout" Target="../slideLayouts/slideLayout13.xml"/><Relationship Id="rId5" Type="http://schemas.openxmlformats.org/officeDocument/2006/relationships/slideLayout" Target="../slideLayouts/slideLayout12.xml"/><Relationship Id="rId4" Type="http://schemas.openxmlformats.org/officeDocument/2006/relationships/slideLayout" Target="../slideLayouts/slideLayout11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theme" Target="../theme/theme3.xml"/><Relationship Id="rId3" Type="http://schemas.openxmlformats.org/officeDocument/2006/relationships/slideLayout" Target="../slideLayouts/slideLayout17.xml"/><Relationship Id="rId7" Type="http://schemas.openxmlformats.org/officeDocument/2006/relationships/slideLayout" Target="../slideLayouts/slideLayout21.xml"/><Relationship Id="rId2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5.xml"/><Relationship Id="rId6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9.xml"/><Relationship Id="rId4" Type="http://schemas.openxmlformats.org/officeDocument/2006/relationships/slideLayout" Target="../slideLayouts/slideLayout1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20148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  <p:sldLayoutId id="2147483658" r:id="rId2"/>
    <p:sldLayoutId id="2147483659" r:id="rId3"/>
    <p:sldLayoutId id="2147483660" r:id="rId4"/>
    <p:sldLayoutId id="2147483661" r:id="rId5"/>
    <p:sldLayoutId id="2147483662" r:id="rId6"/>
    <p:sldLayoutId id="2147483663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01/09/2024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7944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B93142F-A55D-055C-EE70-404D7A7AAB6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D2CACB6A-275A-CAF8-9955-7B4AE3B14B6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4984574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Master_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aster_2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aster_3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Bildschirmpräsentation 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3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Calibri</vt:lpstr>
      <vt:lpstr>Master_1</vt:lpstr>
      <vt:lpstr>Master_2</vt:lpstr>
      <vt:lpstr>Master_3</vt:lpstr>
      <vt:lpstr>PowerPoint-Präsentation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Mark Heckmann</cp:lastModifiedBy>
  <cp:revision>6</cp:revision>
  <dcterms:created xsi:type="dcterms:W3CDTF">2017-02-13T16:18:36Z</dcterms:created>
  <dcterms:modified xsi:type="dcterms:W3CDTF">2024-09-01T21:25:59Z</dcterms:modified>
  <cp:category/>
</cp:coreProperties>
</file>

<file path=docProps/thumbnail.jpeg>
</file>